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2" r:id="rId7"/>
    <p:sldId id="289" r:id="rId8"/>
    <p:sldId id="290" r:id="rId9"/>
    <p:sldId id="291" r:id="rId10"/>
    <p:sldId id="294" r:id="rId11"/>
    <p:sldId id="293" r:id="rId12"/>
    <p:sldId id="295" r:id="rId13"/>
    <p:sldId id="292" r:id="rId14"/>
    <p:sldId id="288" r:id="rId15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</p:embeddedFont>
    <p:embeddedFont>
      <p:font typeface="PT Sans Narrow" panose="020B0506020203020204" pitchFamily="34" charset="77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51"/>
  </p:normalViewPr>
  <p:slideViewPr>
    <p:cSldViewPr snapToGrid="0">
      <p:cViewPr varScale="1">
        <p:scale>
          <a:sx n="194" d="100"/>
          <a:sy n="194" d="100"/>
        </p:scale>
        <p:origin x="192" y="232"/>
      </p:cViewPr>
      <p:guideLst>
        <p:guide orient="horz" pos="290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/>
              <a:t>我们先给大家介绍Micro体系，先让各位对Micro有一定的认知，尔后我们再介绍Go-Micro框架。这个时候可能有朋友就会有疑问了，Micro与Go-Micro的关系是什么，这个疑问我曾经也有过，我接下来就给大家解释。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79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340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服务发现与心跳检测</a:t>
            </a:r>
            <a:endParaRPr kumimoji="1" lang="en-US" altLang="zh-CN"/>
          </a:p>
          <a:p>
            <a:r>
              <a:rPr kumimoji="1" lang="zh-CN" altLang="en-US"/>
              <a:t>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</p:spTree>
    <p:extLst>
      <p:ext uri="{BB962C8B-B14F-4D97-AF65-F5344CB8AC3E}">
        <p14:creationId xmlns:p14="http://schemas.microsoft.com/office/powerpoint/2010/main" val="349225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243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异步消息与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鉴权与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选择器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Micro API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网关浅讲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日志收集（基于</a:t>
            </a: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Zap）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r>
              <a:rPr lang="zh-CN" altLang="en-US"/>
              <a:t>微服务组件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D25124-AE29-441C-A0A9-21DAE5C4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F4AF-003A-4630-8B6B-ECD54B9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90D-CCEB-4F5A-B787-4521DB3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025B-0577-4EB7-97AE-FEC6F127B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1666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525-32E8-4095-9469-DFE4A09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SRV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36AF-BB23-4CF8-9AA6-D4E86332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自定义</a:t>
            </a:r>
            <a:r>
              <a:rPr lang="en-US" altLang="zh-CN" dirty="0"/>
              <a:t>Proto</a:t>
            </a:r>
            <a:r>
              <a:rPr lang="zh-CN" altLang="en-US" dirty="0"/>
              <a:t>原型声明接口能力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E32CE-8069-45E4-8972-9FB21F8E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5CB0C-6FA0-A64D-92F3-3DCF94F6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862824"/>
            <a:ext cx="9144000" cy="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491-BC8F-2643-8E99-7C41F978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88" y="1692399"/>
            <a:ext cx="7124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254</Words>
  <Application>Microsoft Macintosh PowerPoint</Application>
  <PresentationFormat>On-screen Show (16:9)</PresentationFormat>
  <Paragraphs>64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PT Sans Narrow</vt:lpstr>
      <vt:lpstr>Arial Black</vt:lpstr>
      <vt:lpstr>Calibri</vt:lpstr>
      <vt:lpstr>Open Sans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Go-Micro微服务组件</vt:lpstr>
      <vt:lpstr>核心组件</vt:lpstr>
      <vt:lpstr>示例架构</vt:lpstr>
      <vt:lpstr>服务类型</vt:lpstr>
      <vt:lpstr>SRV</vt:lpstr>
      <vt:lpstr>PowerPoint Presentation</vt:lpstr>
      <vt:lpstr>如何改变微服务参数</vt:lpstr>
      <vt:lpstr>如何自定义微服务参数</vt:lpstr>
      <vt:lpstr>Web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83</cp:revision>
  <dcterms:created xsi:type="dcterms:W3CDTF">2019-10-08T04:43:00Z</dcterms:created>
  <dcterms:modified xsi:type="dcterms:W3CDTF">2019-12-09T15:59:46Z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